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embeddedFontLst>
    <p:embeddedFont>
      <p:font typeface="Cherry Cream Soda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0" roundtripDataSignature="AMtx7mggl23Nl1TZ5kIdzWrXX26shp725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CherryCreamSoda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1278" y="0"/>
            <a:ext cx="1218072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7200"/>
              <a:buFont typeface="Arial"/>
              <a:buNone/>
              <a:defRPr b="0" i="0" sz="72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6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title"/>
          </p:nvPr>
        </p:nvSpPr>
        <p:spPr>
          <a:xfrm>
            <a:off x="838200" y="17120"/>
            <a:ext cx="10515600" cy="123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" type="body"/>
          </p:nvPr>
        </p:nvSpPr>
        <p:spPr>
          <a:xfrm rot="5400000">
            <a:off x="3683378" y="-1309455"/>
            <a:ext cx="4825245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6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838200" y="17120"/>
            <a:ext cx="10515600" cy="123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7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18"/>
          <p:cNvGrpSpPr/>
          <p:nvPr/>
        </p:nvGrpSpPr>
        <p:grpSpPr>
          <a:xfrm>
            <a:off x="0" y="0"/>
            <a:ext cx="12192000" cy="6858000"/>
            <a:chOff x="403860" y="2040695"/>
            <a:chExt cx="914400" cy="1083505"/>
          </a:xfrm>
        </p:grpSpPr>
        <p:sp>
          <p:nvSpPr>
            <p:cNvPr id="92" name="Google Shape;92;p18"/>
            <p:cNvSpPr/>
            <p:nvPr/>
          </p:nvSpPr>
          <p:spPr>
            <a:xfrm>
              <a:off x="403860" y="2110740"/>
              <a:ext cx="914400" cy="914400"/>
            </a:xfrm>
            <a:prstGeom prst="rect">
              <a:avLst/>
            </a:prstGeom>
            <a:solidFill>
              <a:srgbClr val="1D599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8"/>
            <p:cNvSpPr/>
            <p:nvPr/>
          </p:nvSpPr>
          <p:spPr>
            <a:xfrm>
              <a:off x="403860" y="2040695"/>
              <a:ext cx="914400" cy="99060"/>
            </a:xfrm>
            <a:prstGeom prst="rect">
              <a:avLst/>
            </a:prstGeom>
            <a:solidFill>
              <a:srgbClr val="F5A10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8"/>
            <p:cNvSpPr/>
            <p:nvPr/>
          </p:nvSpPr>
          <p:spPr>
            <a:xfrm>
              <a:off x="403860" y="3025140"/>
              <a:ext cx="914400" cy="99060"/>
            </a:xfrm>
            <a:prstGeom prst="rect">
              <a:avLst/>
            </a:prstGeom>
            <a:solidFill>
              <a:srgbClr val="F5A10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18"/>
          <p:cNvSpPr txBox="1"/>
          <p:nvPr>
            <p:ph type="title"/>
          </p:nvPr>
        </p:nvSpPr>
        <p:spPr>
          <a:xfrm>
            <a:off x="838200" y="2718550"/>
            <a:ext cx="10515600" cy="123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8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8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8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type="title"/>
          </p:nvPr>
        </p:nvSpPr>
        <p:spPr>
          <a:xfrm>
            <a:off x="838200" y="17120"/>
            <a:ext cx="10515600" cy="123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" type="body"/>
          </p:nvPr>
        </p:nvSpPr>
        <p:spPr>
          <a:xfrm>
            <a:off x="838200" y="1535722"/>
            <a:ext cx="10515600" cy="48252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8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838200" y="17120"/>
            <a:ext cx="10515600" cy="123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" type="body"/>
          </p:nvPr>
        </p:nvSpPr>
        <p:spPr>
          <a:xfrm>
            <a:off x="838200" y="1569308"/>
            <a:ext cx="5181600" cy="47697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2" type="body"/>
          </p:nvPr>
        </p:nvSpPr>
        <p:spPr>
          <a:xfrm>
            <a:off x="6172200" y="1569308"/>
            <a:ext cx="5181600" cy="47697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type="title"/>
          </p:nvPr>
        </p:nvSpPr>
        <p:spPr>
          <a:xfrm>
            <a:off x="838200" y="0"/>
            <a:ext cx="10515600" cy="12542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839788" y="1526705"/>
            <a:ext cx="5157787" cy="4627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10"/>
          <p:cNvSpPr txBox="1"/>
          <p:nvPr>
            <p:ph idx="2" type="body"/>
          </p:nvPr>
        </p:nvSpPr>
        <p:spPr>
          <a:xfrm>
            <a:off x="839788" y="2162432"/>
            <a:ext cx="5157787" cy="42074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3" type="body"/>
          </p:nvPr>
        </p:nvSpPr>
        <p:spPr>
          <a:xfrm>
            <a:off x="6172200" y="1526705"/>
            <a:ext cx="5183188" cy="4627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0"/>
          <p:cNvSpPr txBox="1"/>
          <p:nvPr>
            <p:ph idx="4" type="body"/>
          </p:nvPr>
        </p:nvSpPr>
        <p:spPr>
          <a:xfrm>
            <a:off x="6172200" y="2162432"/>
            <a:ext cx="5183188" cy="42074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type="title"/>
          </p:nvPr>
        </p:nvSpPr>
        <p:spPr>
          <a:xfrm>
            <a:off x="838200" y="17120"/>
            <a:ext cx="10515600" cy="123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13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3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14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5"/>
          <p:cNvGrpSpPr/>
          <p:nvPr/>
        </p:nvGrpSpPr>
        <p:grpSpPr>
          <a:xfrm>
            <a:off x="0" y="1"/>
            <a:ext cx="12194328" cy="1447800"/>
            <a:chOff x="0" y="-1898"/>
            <a:chExt cx="12194328" cy="1608425"/>
          </a:xfrm>
        </p:grpSpPr>
        <p:sp>
          <p:nvSpPr>
            <p:cNvPr id="7" name="Google Shape;7;p5"/>
            <p:cNvSpPr/>
            <p:nvPr/>
          </p:nvSpPr>
          <p:spPr>
            <a:xfrm>
              <a:off x="0" y="-1898"/>
              <a:ext cx="12192000" cy="1495650"/>
            </a:xfrm>
            <a:prstGeom prst="rect">
              <a:avLst/>
            </a:prstGeom>
            <a:solidFill>
              <a:srgbClr val="1D599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5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  <p:sp>
          <p:nvSpPr>
            <p:cNvPr id="8" name="Google Shape;8;p5"/>
            <p:cNvSpPr/>
            <p:nvPr/>
          </p:nvSpPr>
          <p:spPr>
            <a:xfrm>
              <a:off x="2328" y="1393803"/>
              <a:ext cx="12192000" cy="212724"/>
            </a:xfrm>
            <a:prstGeom prst="rect">
              <a:avLst/>
            </a:prstGeom>
            <a:solidFill>
              <a:srgbClr val="F5A10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" name="Google Shape;9;p5"/>
          <p:cNvSpPr txBox="1"/>
          <p:nvPr>
            <p:ph type="title"/>
          </p:nvPr>
        </p:nvSpPr>
        <p:spPr>
          <a:xfrm>
            <a:off x="838200" y="17120"/>
            <a:ext cx="10515600" cy="123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b="0" i="0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5"/>
          <p:cNvSpPr txBox="1"/>
          <p:nvPr>
            <p:ph idx="1" type="body"/>
          </p:nvPr>
        </p:nvSpPr>
        <p:spPr>
          <a:xfrm>
            <a:off x="838200" y="1535722"/>
            <a:ext cx="10515600" cy="48252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5"/>
          <p:cNvSpPr txBox="1"/>
          <p:nvPr>
            <p:ph idx="10" type="dt"/>
          </p:nvPr>
        </p:nvSpPr>
        <p:spPr>
          <a:xfrm>
            <a:off x="2632387" y="6462482"/>
            <a:ext cx="94901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1" type="ftr"/>
          </p:nvPr>
        </p:nvSpPr>
        <p:spPr>
          <a:xfrm>
            <a:off x="4038600" y="646248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2" type="sldNum"/>
          </p:nvPr>
        </p:nvSpPr>
        <p:spPr>
          <a:xfrm>
            <a:off x="8610600" y="646248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8253" y="6465580"/>
            <a:ext cx="2116934" cy="362027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"/>
          <p:cNvSpPr txBox="1"/>
          <p:nvPr>
            <p:ph type="ctrTitle"/>
          </p:nvPr>
        </p:nvSpPr>
        <p:spPr>
          <a:xfrm>
            <a:off x="2603100" y="2045225"/>
            <a:ext cx="85431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100000"/>
              <a:buFont typeface="Arial"/>
              <a:buNone/>
            </a:pPr>
            <a:r>
              <a:rPr i="0" lang="en-US" sz="7200" u="none" cap="none" strike="noStrike">
                <a:solidFill>
                  <a:srgbClr val="FFC000"/>
                </a:solidFill>
                <a:latin typeface="Cherry Cream Soda"/>
                <a:ea typeface="Cherry Cream Soda"/>
                <a:cs typeface="Cherry Cream Soda"/>
                <a:sym typeface="Cherry Cream Soda"/>
              </a:rPr>
              <a:t>All Things English: ELL Multimedia Engagement</a:t>
            </a:r>
            <a:endParaRPr>
              <a:latin typeface="Cherry Cream Soda"/>
              <a:ea typeface="Cherry Cream Soda"/>
              <a:cs typeface="Cherry Cream Soda"/>
              <a:sym typeface="Cherry Cream Soda"/>
            </a:endParaRPr>
          </a:p>
        </p:txBody>
      </p:sp>
      <p:sp>
        <p:nvSpPr>
          <p:cNvPr id="104" name="Google Shape;104;p1"/>
          <p:cNvSpPr txBox="1"/>
          <p:nvPr>
            <p:ph idx="1" type="subTitle"/>
          </p:nvPr>
        </p:nvSpPr>
        <p:spPr>
          <a:xfrm>
            <a:off x="1524000" y="4676625"/>
            <a:ext cx="9144000" cy="100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3800">
                <a:latin typeface="Cherry Cream Soda"/>
                <a:ea typeface="Cherry Cream Soda"/>
                <a:cs typeface="Cherry Cream Soda"/>
                <a:sym typeface="Cherry Cream Soda"/>
              </a:rPr>
              <a:t>By: Breighel Buggs</a:t>
            </a:r>
            <a:endParaRPr sz="3800">
              <a:latin typeface="Cherry Cream Soda"/>
              <a:ea typeface="Cherry Cream Soda"/>
              <a:cs typeface="Cherry Cream Soda"/>
              <a:sym typeface="Cherry Cream Soda"/>
            </a:endParaRPr>
          </a:p>
        </p:txBody>
      </p:sp>
      <p:pic>
        <p:nvPicPr>
          <p:cNvPr id="105" name="Google Shape;10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57675" y="5679225"/>
            <a:ext cx="2900249" cy="1002475"/>
          </a:xfrm>
          <a:prstGeom prst="rect">
            <a:avLst/>
          </a:prstGeom>
          <a:noFill/>
          <a:ln>
            <a:noFill/>
          </a:ln>
          <a:effectLst>
            <a:outerShdw blurRad="381000" rotWithShape="0" algn="ctr" dir="5400000" dist="266700">
              <a:schemeClr val="lt1">
                <a:alpha val="54901"/>
              </a:scheme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"/>
          <p:cNvSpPr txBox="1"/>
          <p:nvPr>
            <p:ph idx="1" type="body"/>
          </p:nvPr>
        </p:nvSpPr>
        <p:spPr>
          <a:xfrm>
            <a:off x="7543625" y="1535725"/>
            <a:ext cx="4343700" cy="48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15265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Create Mobile Device Apps specifically for English Language Learners</a:t>
            </a:r>
            <a:endParaRPr/>
          </a:p>
          <a:p>
            <a:pPr indent="-156527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4285"/>
              <a:buChar char="•"/>
            </a:pPr>
            <a:r>
              <a:rPr lang="en-US"/>
              <a:t>Discover online reading programs that you learn how to </a:t>
            </a:r>
            <a:r>
              <a:rPr lang="en-US"/>
              <a:t>navigate</a:t>
            </a:r>
            <a:r>
              <a:rPr lang="en-US"/>
              <a:t> for your students.</a:t>
            </a:r>
            <a:endParaRPr/>
          </a:p>
          <a:p>
            <a:pPr indent="-156527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4285"/>
              <a:buChar char="•"/>
            </a:pPr>
            <a:r>
              <a:rPr lang="en-US"/>
              <a:t>The educators will acquire the skills needed to assist students that are learning English as a Second Language. They will discover applications, navigate programs, and create multimedia engulfed lesson plans to enhance their digital literacy and teaching abilities. </a:t>
            </a:r>
            <a:endParaRPr/>
          </a:p>
        </p:txBody>
      </p:sp>
      <p:pic>
        <p:nvPicPr>
          <p:cNvPr id="111" name="Google Shape;111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7655821" cy="6823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74700"/>
            <a:ext cx="12192000" cy="6932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"/>
          <p:cNvSpPr txBox="1"/>
          <p:nvPr>
            <p:ph idx="1" type="body"/>
          </p:nvPr>
        </p:nvSpPr>
        <p:spPr>
          <a:xfrm>
            <a:off x="9309300" y="1615425"/>
            <a:ext cx="2882700" cy="48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/>
              <a:t>Build your students skills and abilities in academics, communication, and independent critical thinking</a:t>
            </a:r>
            <a:endParaRPr sz="3300"/>
          </a:p>
        </p:txBody>
      </p:sp>
      <p:pic>
        <p:nvPicPr>
          <p:cNvPr id="122" name="Google Shape;122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3093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BT-Powerpoint-Templat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2015-03-05T15:09:26.0000000Z</dcterms:created>
  <dc:creator>Stephanie Ayer</dc:creator>
</cp:coreProperties>
</file>