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Amatic SC"/>
      <p:regular r:id="rId16"/>
      <p:bold r:id="rId17"/>
    </p:embeddedFont>
    <p:embeddedFont>
      <p:font typeface="Lobster"/>
      <p:regular r:id="rId18"/>
    </p:embeddedFont>
    <p:embeddedFont>
      <p:font typeface="Source Code Pro"/>
      <p:regular r:id="rId19"/>
      <p:bold r:id="rId20"/>
      <p:italic r:id="rId21"/>
      <p:boldItalic r:id="rId22"/>
    </p:embeddedFont>
    <p:embeddedFont>
      <p:font typeface="Cherry Cream Soda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11" Type="http://schemas.openxmlformats.org/officeDocument/2006/relationships/slide" Target="slides/slide5.xml"/><Relationship Id="rId22" Type="http://schemas.openxmlformats.org/officeDocument/2006/relationships/font" Target="fonts/SourceCodePro-boldItalic.fntdata"/><Relationship Id="rId10" Type="http://schemas.openxmlformats.org/officeDocument/2006/relationships/slide" Target="slides/slide4.xml"/><Relationship Id="rId21" Type="http://schemas.openxmlformats.org/officeDocument/2006/relationships/font" Target="fonts/SourceCodePro-italic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23" Type="http://schemas.openxmlformats.org/officeDocument/2006/relationships/font" Target="fonts/CherryCreamSod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SourceCodePro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Lobster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4949c1638b_2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4949c1638b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492e5d1af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492e5d1af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492e5d1af8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492e5d1af8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492e5d1af8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492e5d1af8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492e5d1af8_1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492e5d1af8_1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" name="Google Shape;8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2.png"/><Relationship Id="rId11" Type="http://schemas.openxmlformats.org/officeDocument/2006/relationships/hyperlink" Target="https://www.splashlearn.com/time-games?adCampaign=8683855113&amp;adGroup=87477042899&amp;adTag=&amp;adID=407362971313&amp;ipad_blocker_disabled=1&amp;gclid=EAIaIQobChMIi8jinoO36wIVhCmzAB3yuA9rEAAYAiAAEgJgZ_D_BwE" TargetMode="External"/><Relationship Id="rId22" Type="http://schemas.openxmlformats.org/officeDocument/2006/relationships/image" Target="../media/image13.png"/><Relationship Id="rId10" Type="http://schemas.openxmlformats.org/officeDocument/2006/relationships/image" Target="../media/image2.png"/><Relationship Id="rId21" Type="http://schemas.openxmlformats.org/officeDocument/2006/relationships/image" Target="../media/image15.png"/><Relationship Id="rId13" Type="http://schemas.openxmlformats.org/officeDocument/2006/relationships/image" Target="../media/image5.png"/><Relationship Id="rId12" Type="http://schemas.openxmlformats.org/officeDocument/2006/relationships/image" Target="../media/image7.png"/><Relationship Id="rId23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https://youtu.be/F-aa3Gnmkv4" TargetMode="External"/><Relationship Id="rId9" Type="http://schemas.openxmlformats.org/officeDocument/2006/relationships/hyperlink" Target="https://www.englishworksheetsland.com/grade1/readingliterature/1/1red.pdf" TargetMode="External"/><Relationship Id="rId15" Type="http://schemas.openxmlformats.org/officeDocument/2006/relationships/image" Target="../media/image23.jpg"/><Relationship Id="rId14" Type="http://schemas.openxmlformats.org/officeDocument/2006/relationships/image" Target="../media/image16.jpg"/><Relationship Id="rId17" Type="http://schemas.openxmlformats.org/officeDocument/2006/relationships/image" Target="../media/image10.png"/><Relationship Id="rId16" Type="http://schemas.openxmlformats.org/officeDocument/2006/relationships/image" Target="../media/image8.png"/><Relationship Id="rId5" Type="http://schemas.openxmlformats.org/officeDocument/2006/relationships/image" Target="../media/image6.png"/><Relationship Id="rId19" Type="http://schemas.openxmlformats.org/officeDocument/2006/relationships/image" Target="../media/image11.jpg"/><Relationship Id="rId6" Type="http://schemas.openxmlformats.org/officeDocument/2006/relationships/image" Target="../media/image3.png"/><Relationship Id="rId18" Type="http://schemas.openxmlformats.org/officeDocument/2006/relationships/image" Target="../media/image9.png"/><Relationship Id="rId7" Type="http://schemas.openxmlformats.org/officeDocument/2006/relationships/hyperlink" Target="https://www.mathplayground.com/number_climb.html" TargetMode="External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Breighel.Buggs@mnps.org" TargetMode="External"/><Relationship Id="rId4" Type="http://schemas.openxmlformats.org/officeDocument/2006/relationships/image" Target="../media/image16.jp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20.png"/><Relationship Id="rId8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1500" y="1158700"/>
            <a:ext cx="1210251" cy="9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/>
          <p:cNvPicPr preferRelativeResize="0"/>
          <p:nvPr/>
        </p:nvPicPr>
        <p:blipFill rotWithShape="1">
          <a:blip r:embed="rId6">
            <a:alphaModFix/>
          </a:blip>
          <a:srcRect b="-5876" l="0" r="0" t="0"/>
          <a:stretch/>
        </p:blipFill>
        <p:spPr>
          <a:xfrm flipH="1">
            <a:off x="-169825" y="1158700"/>
            <a:ext cx="2581325" cy="35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5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4090176" y="2654375"/>
            <a:ext cx="750774" cy="69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5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45825" y="2947825"/>
            <a:ext cx="649950" cy="3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99000" y="123275"/>
            <a:ext cx="750775" cy="7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5"/>
          <p:cNvSpPr txBox="1"/>
          <p:nvPr/>
        </p:nvSpPr>
        <p:spPr>
          <a:xfrm>
            <a:off x="4905250" y="958125"/>
            <a:ext cx="26667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rgbClr val="8E7CC3"/>
                </a:solidFill>
                <a:latin typeface="Lobster"/>
                <a:ea typeface="Lobster"/>
                <a:cs typeface="Lobster"/>
                <a:sym typeface="Lobster"/>
              </a:rPr>
              <a:t>Hello!         Hola!</a:t>
            </a:r>
            <a:endParaRPr i="1" sz="2300">
              <a:solidFill>
                <a:srgbClr val="8E7CC3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rgbClr val="8E7CC3"/>
                </a:solidFill>
                <a:latin typeface="Lobster"/>
                <a:ea typeface="Lobster"/>
                <a:cs typeface="Lobster"/>
                <a:sym typeface="Lobster"/>
              </a:rPr>
              <a:t>Hujambo!</a:t>
            </a:r>
            <a:endParaRPr i="1" sz="2300">
              <a:solidFill>
                <a:srgbClr val="8E7CC3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rgbClr val="8E7CC3"/>
                </a:solidFill>
                <a:latin typeface="Lobster"/>
                <a:ea typeface="Lobster"/>
                <a:cs typeface="Lobster"/>
                <a:sym typeface="Lobster"/>
              </a:rPr>
              <a:t>مرحبًا!</a:t>
            </a:r>
            <a:endParaRPr i="1" sz="2300">
              <a:solidFill>
                <a:srgbClr val="8E7CC3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rgbClr val="8E7CC3"/>
                </a:solidFill>
                <a:latin typeface="Lobster"/>
                <a:ea typeface="Lobster"/>
                <a:cs typeface="Lobster"/>
                <a:sym typeface="Lobster"/>
              </a:rPr>
              <a:t>Muraho!</a:t>
            </a:r>
            <a:endParaRPr i="1" sz="2300">
              <a:solidFill>
                <a:srgbClr val="8E7CC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7" name="Google Shape;107;p25"/>
          <p:cNvPicPr preferRelativeResize="0"/>
          <p:nvPr/>
        </p:nvPicPr>
        <p:blipFill rotWithShape="1">
          <a:blip r:embed="rId13">
            <a:alphaModFix/>
          </a:blip>
          <a:srcRect b="0" l="-7999" r="-9467" t="-17467"/>
          <a:stretch/>
        </p:blipFill>
        <p:spPr>
          <a:xfrm>
            <a:off x="6883553" y="1612550"/>
            <a:ext cx="897348" cy="9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5"/>
          <p:cNvSpPr txBox="1"/>
          <p:nvPr/>
        </p:nvSpPr>
        <p:spPr>
          <a:xfrm>
            <a:off x="0" y="0"/>
            <a:ext cx="2804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herry Cream Soda"/>
                <a:ea typeface="Cherry Cream Soda"/>
                <a:cs typeface="Cherry Cream Soda"/>
                <a:sym typeface="Cherry Cream Soda"/>
              </a:rPr>
              <a:t>Inspirational Quote:</a:t>
            </a:r>
            <a:endParaRPr sz="11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Every mountain top is in reach if you just keep climbing.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08200" y="631500"/>
            <a:ext cx="1003300" cy="132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317650" y="428724"/>
            <a:ext cx="1408175" cy="161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/>
          <p:cNvSpPr txBox="1"/>
          <p:nvPr/>
        </p:nvSpPr>
        <p:spPr>
          <a:xfrm>
            <a:off x="310200" y="631500"/>
            <a:ext cx="1098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herry Cream Soda"/>
                <a:ea typeface="Cherry Cream Soda"/>
                <a:cs typeface="Cherry Cream Soda"/>
                <a:sym typeface="Cherry Cream Soda"/>
              </a:rPr>
              <a:t>-Barry Finlay</a:t>
            </a:r>
            <a:endParaRPr sz="1000"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16">
            <a:alphaModFix/>
          </a:blip>
          <a:srcRect b="19120" l="0" r="1623" t="0"/>
          <a:stretch/>
        </p:blipFill>
        <p:spPr>
          <a:xfrm>
            <a:off x="8079137" y="1018125"/>
            <a:ext cx="963575" cy="5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027425" y="4327225"/>
            <a:ext cx="609600" cy="6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686275" y="4286763"/>
            <a:ext cx="694475" cy="7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150825" y="1736975"/>
            <a:ext cx="820200" cy="10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631975" y="75200"/>
            <a:ext cx="1589300" cy="84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334550" y="4278550"/>
            <a:ext cx="750775" cy="7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5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238600" y="4335463"/>
            <a:ext cx="694475" cy="6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5003775" y="4600075"/>
            <a:ext cx="1098000" cy="44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5"/>
          <p:cNvSpPr txBox="1"/>
          <p:nvPr/>
        </p:nvSpPr>
        <p:spPr>
          <a:xfrm>
            <a:off x="1133150" y="4038200"/>
            <a:ext cx="3090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741B47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Fun Facts about me!</a:t>
            </a:r>
            <a:endParaRPr b="1" sz="900">
              <a:solidFill>
                <a:srgbClr val="741B47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herry Cream Soda"/>
                <a:ea typeface="Cherry Cream Soda"/>
                <a:cs typeface="Cherry Cream Soda"/>
                <a:sym typeface="Cherry Cream Soda"/>
              </a:rPr>
              <a:t>Fruit:</a:t>
            </a:r>
            <a:r>
              <a:rPr lang="en" sz="900">
                <a:latin typeface="Cherry Cream Soda"/>
                <a:ea typeface="Cherry Cream Soda"/>
                <a:cs typeface="Cherry Cream Soda"/>
                <a:sym typeface="Cherry Cream Soda"/>
              </a:rPr>
              <a:t> Grapefruit</a:t>
            </a:r>
            <a:endParaRPr sz="9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herry Cream Soda"/>
                <a:ea typeface="Cherry Cream Soda"/>
                <a:cs typeface="Cherry Cream Soda"/>
                <a:sym typeface="Cherry Cream Soda"/>
              </a:rPr>
              <a:t>Color:</a:t>
            </a:r>
            <a:r>
              <a:rPr lang="en" sz="900">
                <a:latin typeface="Cherry Cream Soda"/>
                <a:ea typeface="Cherry Cream Soda"/>
                <a:cs typeface="Cherry Cream Soda"/>
                <a:sym typeface="Cherry Cream Soda"/>
              </a:rPr>
              <a:t> Purple (Lavender shade)</a:t>
            </a:r>
            <a:endParaRPr sz="9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herry Cream Soda"/>
                <a:ea typeface="Cherry Cream Soda"/>
                <a:cs typeface="Cherry Cream Soda"/>
                <a:sym typeface="Cherry Cream Soda"/>
              </a:rPr>
              <a:t>Sports:</a:t>
            </a:r>
            <a:r>
              <a:rPr lang="en" sz="900">
                <a:latin typeface="Cherry Cream Soda"/>
                <a:ea typeface="Cherry Cream Soda"/>
                <a:cs typeface="Cherry Cream Soda"/>
                <a:sym typeface="Cherry Cream Soda"/>
              </a:rPr>
              <a:t> Volleyball &amp; Track</a:t>
            </a:r>
            <a:endParaRPr sz="9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herry Cream Soda"/>
                <a:ea typeface="Cherry Cream Soda"/>
                <a:cs typeface="Cherry Cream Soda"/>
                <a:sym typeface="Cherry Cream Soda"/>
              </a:rPr>
              <a:t>Animal: </a:t>
            </a:r>
            <a:r>
              <a:rPr lang="en" sz="900">
                <a:latin typeface="Cherry Cream Soda"/>
                <a:ea typeface="Cherry Cream Soda"/>
                <a:cs typeface="Cherry Cream Soda"/>
                <a:sym typeface="Cherry Cream Soda"/>
              </a:rPr>
              <a:t>Koala</a:t>
            </a:r>
            <a:endParaRPr sz="9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herry Cream Soda"/>
                <a:ea typeface="Cherry Cream Soda"/>
                <a:cs typeface="Cherry Cream Soda"/>
                <a:sym typeface="Cherry Cream Soda"/>
              </a:rPr>
              <a:t>Season:</a:t>
            </a:r>
            <a:r>
              <a:rPr lang="en" sz="900">
                <a:latin typeface="Cherry Cream Soda"/>
                <a:ea typeface="Cherry Cream Soda"/>
                <a:cs typeface="Cherry Cream Soda"/>
                <a:sym typeface="Cherry Cream Soda"/>
              </a:rPr>
              <a:t> Summer</a:t>
            </a:r>
            <a:endParaRPr sz="900"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121" name="Google Shape;121;p25"/>
          <p:cNvSpPr txBox="1"/>
          <p:nvPr/>
        </p:nvSpPr>
        <p:spPr>
          <a:xfrm>
            <a:off x="2631975" y="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155CC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“Students don’t care how much you know until they know how much you care.” </a:t>
            </a:r>
            <a:r>
              <a:rPr lang="en" sz="800">
                <a:latin typeface="Cherry Cream Soda"/>
                <a:ea typeface="Cherry Cream Soda"/>
                <a:cs typeface="Cherry Cream Soda"/>
                <a:sym typeface="Cherry Cream Soda"/>
              </a:rPr>
              <a:t>-John C. Maxwell</a:t>
            </a:r>
            <a:endParaRPr sz="100"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/>
        </p:nvSpPr>
        <p:spPr>
          <a:xfrm>
            <a:off x="604225" y="151275"/>
            <a:ext cx="3391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herry Cream Soda"/>
                <a:ea typeface="Cherry Cream Soda"/>
                <a:cs typeface="Cherry Cream Soda"/>
                <a:sym typeface="Cherry Cream Soda"/>
              </a:rPr>
              <a:t>About Ms. Buggs</a:t>
            </a:r>
            <a:endParaRPr sz="2500"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127" name="Google Shape;127;p26"/>
          <p:cNvSpPr txBox="1"/>
          <p:nvPr/>
        </p:nvSpPr>
        <p:spPr>
          <a:xfrm>
            <a:off x="401575" y="720675"/>
            <a:ext cx="379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128" name="Google Shape;128;p26"/>
          <p:cNvSpPr txBox="1"/>
          <p:nvPr/>
        </p:nvSpPr>
        <p:spPr>
          <a:xfrm>
            <a:off x="131275" y="632250"/>
            <a:ext cx="44406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741B47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Fun Facts about me!</a:t>
            </a:r>
            <a:endParaRPr b="1" sz="1700">
              <a:solidFill>
                <a:srgbClr val="741B47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herry Cream Soda"/>
                <a:ea typeface="Cherry Cream Soda"/>
                <a:cs typeface="Cherry Cream Soda"/>
                <a:sym typeface="Cherry Cream Soda"/>
              </a:rPr>
              <a:t>Fruit:</a:t>
            </a:r>
            <a:r>
              <a:rPr lang="en" sz="1700">
                <a:latin typeface="Cherry Cream Soda"/>
                <a:ea typeface="Cherry Cream Soda"/>
                <a:cs typeface="Cherry Cream Soda"/>
                <a:sym typeface="Cherry Cream Soda"/>
              </a:rPr>
              <a:t> Grapefruit</a:t>
            </a:r>
            <a:endParaRPr sz="17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herry Cream Soda"/>
                <a:ea typeface="Cherry Cream Soda"/>
                <a:cs typeface="Cherry Cream Soda"/>
                <a:sym typeface="Cherry Cream Soda"/>
              </a:rPr>
              <a:t>Color:</a:t>
            </a:r>
            <a:r>
              <a:rPr lang="en" sz="1700">
                <a:latin typeface="Cherry Cream Soda"/>
                <a:ea typeface="Cherry Cream Soda"/>
                <a:cs typeface="Cherry Cream Soda"/>
                <a:sym typeface="Cherry Cream Soda"/>
              </a:rPr>
              <a:t> Purple (Lavender shade)</a:t>
            </a:r>
            <a:endParaRPr sz="17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herry Cream Soda"/>
                <a:ea typeface="Cherry Cream Soda"/>
                <a:cs typeface="Cherry Cream Soda"/>
                <a:sym typeface="Cherry Cream Soda"/>
              </a:rPr>
              <a:t>Sports:</a:t>
            </a:r>
            <a:r>
              <a:rPr lang="en" sz="1700">
                <a:latin typeface="Cherry Cream Soda"/>
                <a:ea typeface="Cherry Cream Soda"/>
                <a:cs typeface="Cherry Cream Soda"/>
                <a:sym typeface="Cherry Cream Soda"/>
              </a:rPr>
              <a:t> Volleyball &amp; Track</a:t>
            </a:r>
            <a:endParaRPr sz="17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herry Cream Soda"/>
                <a:ea typeface="Cherry Cream Soda"/>
                <a:cs typeface="Cherry Cream Soda"/>
                <a:sym typeface="Cherry Cream Soda"/>
              </a:rPr>
              <a:t>Animal: </a:t>
            </a:r>
            <a:r>
              <a:rPr lang="en" sz="1700">
                <a:latin typeface="Cherry Cream Soda"/>
                <a:ea typeface="Cherry Cream Soda"/>
                <a:cs typeface="Cherry Cream Soda"/>
                <a:sym typeface="Cherry Cream Soda"/>
              </a:rPr>
              <a:t>Koala</a:t>
            </a:r>
            <a:endParaRPr sz="17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herry Cream Soda"/>
                <a:ea typeface="Cherry Cream Soda"/>
                <a:cs typeface="Cherry Cream Soda"/>
                <a:sym typeface="Cherry Cream Soda"/>
              </a:rPr>
              <a:t>Season:</a:t>
            </a:r>
            <a:r>
              <a:rPr lang="en" sz="1700">
                <a:latin typeface="Cherry Cream Soda"/>
                <a:ea typeface="Cherry Cream Soda"/>
                <a:cs typeface="Cherry Cream Soda"/>
                <a:sym typeface="Cherry Cream Soda"/>
              </a:rPr>
              <a:t> Summer</a:t>
            </a:r>
            <a:endParaRPr sz="17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Inspirational Quote:</a:t>
            </a:r>
            <a:endParaRPr sz="1700">
              <a:solidFill>
                <a:schemeClr val="dk1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99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Every mountain top is in reach if you just keep climbing.</a:t>
            </a:r>
            <a:endParaRPr sz="1700">
              <a:solidFill>
                <a:srgbClr val="FF9900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Email: </a:t>
            </a:r>
            <a:r>
              <a:rPr lang="en" sz="1700" u="sng">
                <a:solidFill>
                  <a:srgbClr val="1155CC"/>
                </a:solidFill>
                <a:latin typeface="Cherry Cream Soda"/>
                <a:ea typeface="Cherry Cream Soda"/>
                <a:cs typeface="Cherry Cream Soda"/>
                <a:sym typeface="Cherry Cream Sod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Breighel.Buggs@mnps.org</a:t>
            </a:r>
            <a:endParaRPr sz="1700">
              <a:solidFill>
                <a:srgbClr val="1155CC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Phone: 629-910-4782</a:t>
            </a:r>
            <a:endParaRPr sz="1700">
              <a:solidFill>
                <a:schemeClr val="dk1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Contact hours: 11:30-12:30</a:t>
            </a:r>
            <a:endParaRPr sz="1700">
              <a:solidFill>
                <a:schemeClr val="dk1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B4A7D6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(Translation Services Provided In Advance Only)</a:t>
            </a:r>
            <a:endParaRPr sz="1700">
              <a:solidFill>
                <a:srgbClr val="B4A7D6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id="129" name="Google Shape;12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2400" y="2040675"/>
            <a:ext cx="1907125" cy="27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1625" y="4335450"/>
            <a:ext cx="609600" cy="6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40075" y="4286763"/>
            <a:ext cx="694475" cy="7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13400" y="4314525"/>
            <a:ext cx="694500" cy="7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03975" y="151275"/>
            <a:ext cx="2572501" cy="356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/>
        </p:nvSpPr>
        <p:spPr>
          <a:xfrm>
            <a:off x="2578650" y="3724663"/>
            <a:ext cx="3986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herry Cream Soda"/>
                <a:ea typeface="Cherry Cream Soda"/>
                <a:cs typeface="Cherry Cream Soda"/>
                <a:sym typeface="Cherry Cream Soda"/>
              </a:rPr>
              <a:t>I care about you! </a:t>
            </a:r>
            <a:endParaRPr sz="25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herry Cream Soda"/>
                <a:ea typeface="Cherry Cream Soda"/>
                <a:cs typeface="Cherry Cream Soda"/>
                <a:sym typeface="Cherry Cream Soda"/>
              </a:rPr>
              <a:t>Let’s Learn Together!</a:t>
            </a:r>
            <a:endParaRPr sz="2500"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139" name="Google Shape;139;p27"/>
          <p:cNvSpPr txBox="1"/>
          <p:nvPr/>
        </p:nvSpPr>
        <p:spPr>
          <a:xfrm>
            <a:off x="457800" y="2166088"/>
            <a:ext cx="8228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B4A7D6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Inspirational Quote: “Students don’t care how much you know until they know how much you care.” -John C. Maxwell</a:t>
            </a:r>
            <a:endParaRPr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id="140" name="Google Shape;1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9300" y="131975"/>
            <a:ext cx="3225399" cy="18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/>
        </p:nvSpPr>
        <p:spPr>
          <a:xfrm>
            <a:off x="196575" y="237575"/>
            <a:ext cx="3986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146" name="Google Shape;146;p28"/>
          <p:cNvSpPr txBox="1"/>
          <p:nvPr/>
        </p:nvSpPr>
        <p:spPr>
          <a:xfrm>
            <a:off x="291525" y="720675"/>
            <a:ext cx="379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id="147" name="Google Shape;147;p28"/>
          <p:cNvPicPr preferRelativeResize="0"/>
          <p:nvPr/>
        </p:nvPicPr>
        <p:blipFill rotWithShape="1">
          <a:blip r:embed="rId3">
            <a:alphaModFix/>
          </a:blip>
          <a:srcRect b="0" l="0" r="1623" t="0"/>
          <a:stretch/>
        </p:blipFill>
        <p:spPr>
          <a:xfrm>
            <a:off x="979900" y="2923800"/>
            <a:ext cx="7326075" cy="20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8"/>
          <p:cNvPicPr preferRelativeResize="0"/>
          <p:nvPr/>
        </p:nvPicPr>
        <p:blipFill rotWithShape="1">
          <a:blip r:embed="rId4">
            <a:alphaModFix/>
          </a:blip>
          <a:srcRect b="8999" l="0" r="0" t="0"/>
          <a:stretch/>
        </p:blipFill>
        <p:spPr>
          <a:xfrm>
            <a:off x="3806900" y="428525"/>
            <a:ext cx="5253424" cy="23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575" y="165975"/>
            <a:ext cx="3479050" cy="268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/>
        </p:nvSpPr>
        <p:spPr>
          <a:xfrm>
            <a:off x="196575" y="237575"/>
            <a:ext cx="3986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155" name="Google Shape;155;p29"/>
          <p:cNvSpPr txBox="1"/>
          <p:nvPr/>
        </p:nvSpPr>
        <p:spPr>
          <a:xfrm>
            <a:off x="291525" y="720675"/>
            <a:ext cx="379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156" name="Google Shape;156;p29"/>
          <p:cNvSpPr txBox="1"/>
          <p:nvPr/>
        </p:nvSpPr>
        <p:spPr>
          <a:xfrm>
            <a:off x="1121575" y="237575"/>
            <a:ext cx="4290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herry Cream Soda"/>
                <a:ea typeface="Cherry Cream Soda"/>
                <a:cs typeface="Cherry Cream Soda"/>
                <a:sym typeface="Cherry Cream Soda"/>
              </a:rPr>
              <a:t>Thanks for stopping by!</a:t>
            </a:r>
            <a:endParaRPr b="1" sz="4400"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id="157" name="Google Shape;157;p29"/>
          <p:cNvPicPr preferRelativeResize="0"/>
          <p:nvPr/>
        </p:nvPicPr>
        <p:blipFill rotWithShape="1">
          <a:blip r:embed="rId3">
            <a:alphaModFix/>
          </a:blip>
          <a:srcRect b="5361" l="3794" r="3423" t="2836"/>
          <a:stretch/>
        </p:blipFill>
        <p:spPr>
          <a:xfrm>
            <a:off x="196575" y="3114750"/>
            <a:ext cx="1918125" cy="20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/>
        </p:nvSpPr>
        <p:spPr>
          <a:xfrm>
            <a:off x="554575" y="1935375"/>
            <a:ext cx="54243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If you're determined to learn, no one can stop you!</a:t>
            </a:r>
            <a:endParaRPr b="1" sz="3700"/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5161" y="1479800"/>
            <a:ext cx="2188839" cy="280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