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Lobster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obster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475001b0e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475001b0e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475001b0e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475001b0e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475001b0e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475001b0e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475001b0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475001b0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475001b0e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475001b0e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475001b0e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475001b0e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475001b0e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475001b0e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475001b0e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475001b0e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475001b0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475001b0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475001b0e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475001b0e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475001b0e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475001b0e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475001b0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475001b0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475001b0e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475001b0e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475001b0e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475001b0e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475001b0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475001b0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s://www.splashlearn.com/time-games?adCampaign=8683855113&amp;adGroup=87477042899&amp;adTag=&amp;adID=407362971313&amp;ipad_blocker_disabled=1&amp;gclid=EAIaIQobChMIi8jinoO36wIVhCmzAB3yuA9rEAAYAiAAEgJgZ_D_BwE" TargetMode="External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hyperlink" Target="https://youtu.be/F-aa3Gnmkv4" TargetMode="External"/><Relationship Id="rId9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hyperlink" Target="https://www.mathplayground.com/number_climb.html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www.englishworksheetsland.com/grade1/readingliterature/1/1red.pdf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s://www.splashlearn.com/time-games?adCampaign=8683855113&amp;adGroup=87477042899&amp;adTag=&amp;adID=407362971313&amp;ipad_blocker_disabled=1&amp;gclid=EAIaIQobChMIi8jinoO36wIVhCmzAB3yuA9rEAAYAiAAEgJgZ_D_BwE" TargetMode="Externa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hyperlink" Target="https://youtu.be/F-aa3Gnmkv4" TargetMode="External"/><Relationship Id="rId9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hyperlink" Target="https://www.mathplayground.com/number_climb.html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www.englishworksheetsland.com/grade1/readingliterature/1/1red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s://www.splashlearn.com/time-games?adCampaign=8683855113&amp;adGroup=87477042899&amp;adTag=&amp;adID=407362971313&amp;ipad_blocker_disabled=1&amp;gclid=EAIaIQobChMIi8jinoO36wIVhCmzAB3yuA9rEAAYAiAAEgJgZ_D_BwE" TargetMode="Externa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hyperlink" Target="https://youtu.be/F-aa3Gnmkv4" TargetMode="External"/><Relationship Id="rId9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hyperlink" Target="https://www.mathplayground.com/number_climb.html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www.englishworksheetsland.com/grade1/readingliterature/1/1red.pdf" TargetMode="Externa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splashlearn.com/time-games?adCampaign=8683855113&amp;adGroup=87477042899&amp;adTag=&amp;adID=407362971313&amp;ipad_blocker_disabled=1&amp;gclid=EAIaIQobChMIi8jinoO36wIVhCmzAB3yuA9rEAAYAiAAEgJgZ_D_BwE" TargetMode="External"/><Relationship Id="rId10" Type="http://schemas.openxmlformats.org/officeDocument/2006/relationships/image" Target="../media/image4.png"/><Relationship Id="rId13" Type="http://schemas.openxmlformats.org/officeDocument/2006/relationships/image" Target="../media/image17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hyperlink" Target="https://youtu.be/F-aa3Gnmkv4" TargetMode="External"/><Relationship Id="rId9" Type="http://schemas.openxmlformats.org/officeDocument/2006/relationships/hyperlink" Target="https://www.englishworksheetsland.com/grade1/readingliterature/1/1red.pdf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hyperlink" Target="https://www.mathplayground.com/number_climb.html" TargetMode="External"/><Relationship Id="rId8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splashlearn.com/time-games?adCampaign=8683855113&amp;adGroup=87477042899&amp;adTag=&amp;adID=407362971313&amp;ipad_blocker_disabled=1&amp;gclid=EAIaIQobChMIi8jinoO36wIVhCmzAB3yuA9rEAAYAiAAEgJgZ_D_BwE" TargetMode="External"/><Relationship Id="rId10" Type="http://schemas.openxmlformats.org/officeDocument/2006/relationships/image" Target="../media/image4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youtu.be/F-aa3Gnmkv4" TargetMode="External"/><Relationship Id="rId9" Type="http://schemas.openxmlformats.org/officeDocument/2006/relationships/hyperlink" Target="https://www.englishworksheetsland.com/grade1/readingliterature/1/1red.pdf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hyperlink" Target="https://www.mathplayground.com/number_climb.html" TargetMode="External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s://www.splashlearn.com/time-games?adCampaign=8683855113&amp;adGroup=87477042899&amp;adTag=&amp;adID=407362971313&amp;ipad_blocker_disabled=1&amp;gclid=EAIaIQobChMIi8jinoO36wIVhCmzAB3yuA9rEAAYAiAAEgJgZ_D_BwE" TargetMode="External"/><Relationship Id="rId13" Type="http://schemas.openxmlformats.org/officeDocument/2006/relationships/image" Target="../media/image2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hyperlink" Target="https://youtu.be/F-aa3Gnmkv4" TargetMode="External"/><Relationship Id="rId9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hyperlink" Target="https://www.mathplayground.com/number_climb.html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www.englishworksheetsland.com/grade1/readingliterature/1/1red.pdf" TargetMode="Externa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s://www.splashlearn.com/time-games?adCampaign=8683855113&amp;adGroup=87477042899&amp;adTag=&amp;adID=407362971313&amp;ipad_blocker_disabled=1&amp;gclid=EAIaIQobChMIi8jinoO36wIVhCmzAB3yuA9rEAAYAiAAEgJgZ_D_BwE" TargetMode="External"/><Relationship Id="rId13" Type="http://schemas.openxmlformats.org/officeDocument/2006/relationships/image" Target="../media/image8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hyperlink" Target="https://youtu.be/F-aa3Gnmkv4" TargetMode="External"/><Relationship Id="rId9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hyperlink" Target="https://www.mathplayground.com/number_climb.html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www.englishworksheetsland.com/grade1/readingliterature/1/1red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s://www.splashlearn.com/time-games?adCampaign=8683855113&amp;adGroup=87477042899&amp;adTag=&amp;adID=407362971313&amp;ipad_blocker_disabled=1&amp;gclid=EAIaIQobChMIi8jinoO36wIVhCmzAB3yuA9rEAAYAiAAEgJgZ_D_BwE" TargetMode="External"/><Relationship Id="rId13" Type="http://schemas.openxmlformats.org/officeDocument/2006/relationships/image" Target="../media/image8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hyperlink" Target="https://youtu.be/F-aa3Gnmkv4" TargetMode="External"/><Relationship Id="rId9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hyperlink" Target="https://www.mathplayground.com/number_climb.html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www.englishworksheetsland.com/grade1/readingliterature/1/1red.pdf" TargetMode="Externa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s://www.splashlearn.com/time-games?adCampaign=8683855113&amp;adGroup=87477042899&amp;adTag=&amp;adID=407362971313&amp;ipad_blocker_disabled=1&amp;gclid=EAIaIQobChMIi8jinoO36wIVhCmzAB3yuA9rEAAYAiAAEgJgZ_D_BwE" TargetMode="External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hyperlink" Target="https://youtu.be/F-aa3Gnmkv4" TargetMode="External"/><Relationship Id="rId9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hyperlink" Target="https://www.mathplayground.com/number_climb.html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www.englishworksheetsland.com/grade1/readingliterature/1/1red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804825" y="3520450"/>
            <a:ext cx="7239300" cy="12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600">
                <a:solidFill>
                  <a:srgbClr val="674EA7"/>
                </a:solidFill>
                <a:latin typeface="Lobster"/>
                <a:ea typeface="Lobster"/>
                <a:cs typeface="Lobster"/>
                <a:sym typeface="Lobster"/>
              </a:rPr>
              <a:t>Click white Board</a:t>
            </a:r>
            <a:endParaRPr b="1" sz="7600">
              <a:solidFill>
                <a:srgbClr val="674EA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034300" y="422050"/>
            <a:ext cx="3678600" cy="21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Let’s get started!</a:t>
            </a:r>
            <a:endParaRPr sz="7200"/>
          </a:p>
        </p:txBody>
      </p:sp>
      <p:sp>
        <p:nvSpPr>
          <p:cNvPr id="56" name="Google Shape;56;p13"/>
          <p:cNvSpPr txBox="1"/>
          <p:nvPr/>
        </p:nvSpPr>
        <p:spPr>
          <a:xfrm>
            <a:off x="226850" y="151450"/>
            <a:ext cx="3515700" cy="26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Georgia"/>
                <a:ea typeface="Georgia"/>
                <a:cs typeface="Georgia"/>
                <a:sym typeface="Georgia"/>
              </a:rPr>
              <a:t>Welcome to </a:t>
            </a:r>
            <a:endParaRPr sz="4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Georgia"/>
                <a:ea typeface="Georgia"/>
                <a:cs typeface="Georgia"/>
                <a:sym typeface="Georgia"/>
              </a:rPr>
              <a:t>Ms. Buggs Classroom</a:t>
            </a:r>
            <a:endParaRPr sz="4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1500" y="1158700"/>
            <a:ext cx="1210251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090176" y="2654375"/>
            <a:ext cx="750774" cy="69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45825" y="2947825"/>
            <a:ext cx="649950" cy="3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99000" y="123275"/>
            <a:ext cx="750775" cy="7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4840925" y="962525"/>
            <a:ext cx="25812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You really mastered fractions</a:t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740200" y="1448500"/>
            <a:ext cx="959200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2400" y="796825"/>
            <a:ext cx="2720800" cy="419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1500" y="1158700"/>
            <a:ext cx="1210251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090176" y="2654375"/>
            <a:ext cx="750774" cy="69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45825" y="2947825"/>
            <a:ext cx="649950" cy="3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99000" y="123275"/>
            <a:ext cx="750775" cy="7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/>
        </p:nvSpPr>
        <p:spPr>
          <a:xfrm>
            <a:off x="4943400" y="1068275"/>
            <a:ext cx="3000000" cy="28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Keep going lovebug</a:t>
            </a: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136100" y="1604200"/>
            <a:ext cx="1002625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090163" y="1188325"/>
            <a:ext cx="2845450" cy="36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see how well you know Time</a:t>
            </a:r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311700" y="138095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access the time activity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Click the Clock--------&gt;</a:t>
            </a:r>
            <a:endParaRPr b="1"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275" y="423575"/>
            <a:ext cx="3708500" cy="39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1500" y="1158700"/>
            <a:ext cx="1210251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090176" y="2654375"/>
            <a:ext cx="750774" cy="69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45825" y="2947825"/>
            <a:ext cx="649950" cy="3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99000" y="123275"/>
            <a:ext cx="750775" cy="7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/>
        </p:nvSpPr>
        <p:spPr>
          <a:xfrm>
            <a:off x="4943400" y="1068275"/>
            <a:ext cx="3000000" cy="28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Keep going lovebug</a:t>
            </a:r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136100" y="1604200"/>
            <a:ext cx="1002625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090163" y="1188325"/>
            <a:ext cx="2845450" cy="36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1500" y="1158700"/>
            <a:ext cx="1210251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 rotWithShape="1">
          <a:blip r:embed="rId6">
            <a:alphaModFix/>
          </a:blip>
          <a:srcRect b="-5876" l="0" r="0" t="0"/>
          <a:stretch/>
        </p:blipFill>
        <p:spPr>
          <a:xfrm flipH="1">
            <a:off x="-169825" y="1158700"/>
            <a:ext cx="2581325" cy="35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090176" y="2654375"/>
            <a:ext cx="750774" cy="69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45825" y="2947825"/>
            <a:ext cx="649950" cy="3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99000" y="123275"/>
            <a:ext cx="750775" cy="7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4919325" y="940550"/>
            <a:ext cx="23958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That is all for today </a:t>
            </a:r>
            <a:endParaRPr i="1" sz="23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class :)</a:t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92675" y="1418500"/>
            <a:ext cx="1072350" cy="107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Breighel Buggs</a:t>
            </a:r>
            <a:endParaRPr/>
          </a:p>
        </p:txBody>
      </p:sp>
      <p:sp>
        <p:nvSpPr>
          <p:cNvPr id="190" name="Google Shape;190;p27"/>
          <p:cNvSpPr txBox="1"/>
          <p:nvPr/>
        </p:nvSpPr>
        <p:spPr>
          <a:xfrm>
            <a:off x="1293225" y="352700"/>
            <a:ext cx="7349400" cy="22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Lobster"/>
                <a:ea typeface="Lobster"/>
                <a:cs typeface="Lobster"/>
                <a:sym typeface="Lobster"/>
              </a:rPr>
              <a:t>Great job today! </a:t>
            </a:r>
            <a:endParaRPr sz="35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Lobster"/>
                <a:ea typeface="Lobster"/>
                <a:cs typeface="Lobster"/>
                <a:sym typeface="Lobster"/>
              </a:rPr>
              <a:t>See you tomorrow :)</a:t>
            </a:r>
            <a:endParaRPr sz="35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4700" y="431075"/>
            <a:ext cx="3751400" cy="44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1500" y="1158700"/>
            <a:ext cx="1210251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6">
            <a:alphaModFix/>
          </a:blip>
          <a:srcRect b="-5876" l="0" r="0" t="0"/>
          <a:stretch/>
        </p:blipFill>
        <p:spPr>
          <a:xfrm flipH="1">
            <a:off x="-169825" y="1158700"/>
            <a:ext cx="2581325" cy="35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090176" y="2654375"/>
            <a:ext cx="750774" cy="69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45825" y="2947825"/>
            <a:ext cx="649950" cy="3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99000" y="123275"/>
            <a:ext cx="750775" cy="7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943400" y="1068275"/>
            <a:ext cx="3000000" cy="28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Good morning 3rd grade students!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13">
            <a:alphaModFix/>
          </a:blip>
          <a:srcRect b="0" l="-7999" r="-9467" t="-17467"/>
          <a:stretch/>
        </p:blipFill>
        <p:spPr>
          <a:xfrm>
            <a:off x="6883553" y="1612550"/>
            <a:ext cx="897348" cy="9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History/Geography  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 access the geography lesson for the day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800"/>
              <a:t>Click on the Globe-----&gt;</a:t>
            </a:r>
            <a:r>
              <a:rPr lang="en" sz="1800"/>
              <a:t> </a:t>
            </a:r>
            <a:endParaRPr sz="18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2275" y="237775"/>
            <a:ext cx="4753325" cy="47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1500" y="1158700"/>
            <a:ext cx="1210251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090176" y="2654375"/>
            <a:ext cx="750774" cy="69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45825" y="2947825"/>
            <a:ext cx="649950" cy="3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99000" y="123275"/>
            <a:ext cx="750775" cy="7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4943400" y="1068275"/>
            <a:ext cx="3000000" cy="28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Good morning 3rd grade students!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12">
            <a:alphaModFix/>
          </a:blip>
          <a:srcRect b="0" l="-7999" r="-9467" t="-17467"/>
          <a:stretch/>
        </p:blipFill>
        <p:spPr>
          <a:xfrm>
            <a:off x="6883553" y="1612550"/>
            <a:ext cx="897348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13">
            <a:alphaModFix/>
          </a:blip>
          <a:srcRect b="-5876" l="0" r="0" t="0"/>
          <a:stretch/>
        </p:blipFill>
        <p:spPr>
          <a:xfrm flipH="1">
            <a:off x="-169825" y="1158700"/>
            <a:ext cx="2581325" cy="35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1500" y="1158700"/>
            <a:ext cx="1210251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090176" y="2654375"/>
            <a:ext cx="750774" cy="69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45825" y="2947825"/>
            <a:ext cx="649950" cy="3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99000" y="123275"/>
            <a:ext cx="750775" cy="7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4943400" y="1068275"/>
            <a:ext cx="3000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Great work so far!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795525" y="1608700"/>
            <a:ext cx="776200" cy="8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1015000"/>
            <a:ext cx="3122025" cy="39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 access the math lesson for the day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800"/>
              <a:t>Click the computer-----&gt;</a:t>
            </a:r>
            <a:endParaRPr b="1" sz="1800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77495" y="301597"/>
            <a:ext cx="4163599" cy="38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1500" y="1158700"/>
            <a:ext cx="1210251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090176" y="2654375"/>
            <a:ext cx="750774" cy="69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45825" y="2947825"/>
            <a:ext cx="649950" cy="3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99000" y="123275"/>
            <a:ext cx="750775" cy="7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4943400" y="1068275"/>
            <a:ext cx="3000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Great work so far!</a:t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795525" y="1608700"/>
            <a:ext cx="776200" cy="8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1015000"/>
            <a:ext cx="3122025" cy="39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1500" y="1158700"/>
            <a:ext cx="1210251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090176" y="2654375"/>
            <a:ext cx="750774" cy="69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45825" y="2947825"/>
            <a:ext cx="649950" cy="3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99000" y="123275"/>
            <a:ext cx="750775" cy="7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4840925" y="962525"/>
            <a:ext cx="25812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You really mastered fractions</a:t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740200" y="1448500"/>
            <a:ext cx="959200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2400" y="796825"/>
            <a:ext cx="2720800" cy="419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Language Arts</a:t>
            </a:r>
            <a:endParaRPr/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 access the reading assignment for the day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800"/>
              <a:t>Click the textbook------&gt;</a:t>
            </a:r>
            <a:endParaRPr b="1" sz="1800"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425" y="555600"/>
            <a:ext cx="4349426" cy="38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